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0" r:id="rId5"/>
    <p:sldId id="261" r:id="rId6"/>
  </p:sldIdLst>
  <p:sldSz cx="9906000" cy="6858000" type="A4"/>
  <p:notesSz cx="6735763" cy="98663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1350" y="13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3EB81-6032-48CA-AD40-6F6C9ADF0BF1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ADE7C-71CE-444F-AC00-0F579FE151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2745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0609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18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16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914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7295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2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599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897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11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3923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355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E150F-FBB5-4706-8D04-D20DA20D879B}" type="datetimeFigureOut">
              <a:rPr lang="de-DE" smtClean="0"/>
              <a:t>20.08.2025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B4F83-327D-460F-BB6A-DBF10196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306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AD4DE37-F342-7DEF-2D92-066424C5C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56509ED5-856D-A527-9514-4CC8EDA68C66}"/>
              </a:ext>
            </a:extLst>
          </p:cNvPr>
          <p:cNvSpPr txBox="1"/>
          <p:nvPr/>
        </p:nvSpPr>
        <p:spPr>
          <a:xfrm>
            <a:off x="-75582" y="-457806"/>
            <a:ext cx="2568332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3900" b="1" dirty="0">
                <a:latin typeface="Arial Black" panose="020B0A04020102020204" pitchFamily="34" charset="0"/>
              </a:rPr>
              <a:t>A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CB67E8CE-B071-F560-3BC2-90A1589336DD}"/>
              </a:ext>
            </a:extLst>
          </p:cNvPr>
          <p:cNvSpPr txBox="1"/>
          <p:nvPr/>
        </p:nvSpPr>
        <p:spPr>
          <a:xfrm>
            <a:off x="2504728" y="-445729"/>
            <a:ext cx="1632264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3900" dirty="0">
                <a:latin typeface="Arial Black" panose="020B0A04020102020204" pitchFamily="34" charset="0"/>
              </a:rPr>
              <a:t>B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168B1931-5739-DCC8-D147-8AC3ED8A452C}"/>
              </a:ext>
            </a:extLst>
          </p:cNvPr>
          <p:cNvSpPr txBox="1"/>
          <p:nvPr/>
        </p:nvSpPr>
        <p:spPr>
          <a:xfrm>
            <a:off x="2478511" y="2952020"/>
            <a:ext cx="2568332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3900" dirty="0">
                <a:latin typeface="Arial Black" panose="020B0A04020102020204" pitchFamily="34" charset="0"/>
              </a:rPr>
              <a:t>B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xmlns="" id="{4DB6FF37-D4F2-9AB5-F212-2B033089066C}"/>
              </a:ext>
            </a:extLst>
          </p:cNvPr>
          <p:cNvSpPr txBox="1"/>
          <p:nvPr/>
        </p:nvSpPr>
        <p:spPr>
          <a:xfrm>
            <a:off x="-41191" y="2899964"/>
            <a:ext cx="2568332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3900" dirty="0">
                <a:latin typeface="Arial Black" panose="020B0A04020102020204" pitchFamily="34" charset="0"/>
              </a:rPr>
              <a:t>A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88DA4247-ABF4-6E3D-E661-0CDCBC66C3F7}"/>
              </a:ext>
            </a:extLst>
          </p:cNvPr>
          <p:cNvSpPr txBox="1"/>
          <p:nvPr/>
        </p:nvSpPr>
        <p:spPr>
          <a:xfrm>
            <a:off x="5020281" y="-482121"/>
            <a:ext cx="2568332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3900" dirty="0"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xmlns="" id="{3D4FE61E-3948-F5B9-D4C5-531CC2BEE97C}"/>
              </a:ext>
            </a:extLst>
          </p:cNvPr>
          <p:cNvSpPr txBox="1"/>
          <p:nvPr/>
        </p:nvSpPr>
        <p:spPr>
          <a:xfrm>
            <a:off x="4976956" y="2934633"/>
            <a:ext cx="2568332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3900" dirty="0"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xmlns="" id="{9914FE56-40EB-8444-44F2-F6AB4F6E5909}"/>
              </a:ext>
            </a:extLst>
          </p:cNvPr>
          <p:cNvSpPr txBox="1"/>
          <p:nvPr/>
        </p:nvSpPr>
        <p:spPr>
          <a:xfrm>
            <a:off x="7444479" y="2952020"/>
            <a:ext cx="2568332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3900" dirty="0">
                <a:latin typeface="Arial Black" panose="020B0A04020102020204" pitchFamily="34" charset="0"/>
              </a:rPr>
              <a:t>D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xmlns="" id="{1B8762DB-415A-09CF-C99B-5EB80B2B3FC9}"/>
              </a:ext>
            </a:extLst>
          </p:cNvPr>
          <p:cNvSpPr txBox="1"/>
          <p:nvPr/>
        </p:nvSpPr>
        <p:spPr>
          <a:xfrm>
            <a:off x="7455231" y="-454630"/>
            <a:ext cx="2568332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3900" dirty="0">
                <a:latin typeface="Arial Black" panose="020B0A04020102020204" pitchFamily="34" charset="0"/>
              </a:rPr>
              <a:t>D</a:t>
            </a:r>
          </a:p>
        </p:txBody>
      </p: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xmlns="" id="{71CED65D-6D9F-316B-01EA-152F914B4C37}"/>
              </a:ext>
            </a:extLst>
          </p:cNvPr>
          <p:cNvCxnSpPr>
            <a:cxnSpLocks/>
          </p:cNvCxnSpPr>
          <p:nvPr/>
        </p:nvCxnSpPr>
        <p:spPr>
          <a:xfrm>
            <a:off x="-195572" y="3429000"/>
            <a:ext cx="10219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xmlns="" id="{7409D94C-0F16-49A0-27AD-4CCEE13B670D}"/>
              </a:ext>
            </a:extLst>
          </p:cNvPr>
          <p:cNvCxnSpPr>
            <a:cxnSpLocks/>
          </p:cNvCxnSpPr>
          <p:nvPr/>
        </p:nvCxnSpPr>
        <p:spPr>
          <a:xfrm>
            <a:off x="4953000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xmlns="" id="{F97349DC-B56D-62E6-F0B0-12236517AB9F}"/>
              </a:ext>
            </a:extLst>
          </p:cNvPr>
          <p:cNvCxnSpPr>
            <a:cxnSpLocks/>
          </p:cNvCxnSpPr>
          <p:nvPr/>
        </p:nvCxnSpPr>
        <p:spPr>
          <a:xfrm>
            <a:off x="7545288" y="-49696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xmlns="" id="{DD98335A-3C67-CBC5-508F-29AD4335C7B7}"/>
              </a:ext>
            </a:extLst>
          </p:cNvPr>
          <p:cNvCxnSpPr>
            <a:cxnSpLocks/>
          </p:cNvCxnSpPr>
          <p:nvPr/>
        </p:nvCxnSpPr>
        <p:spPr>
          <a:xfrm>
            <a:off x="2432720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Grafik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89" y="2525886"/>
            <a:ext cx="1205172" cy="75909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644" y="2518964"/>
            <a:ext cx="12065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9214" y="2518964"/>
            <a:ext cx="12065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395" y="2553633"/>
            <a:ext cx="12065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28" y="5908227"/>
            <a:ext cx="12065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250" y="5925041"/>
            <a:ext cx="12017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534" y="5953494"/>
            <a:ext cx="12017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4234" y="5965277"/>
            <a:ext cx="12017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7283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DDF5630-DF9D-2614-3BB6-C7C2D1000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xmlns="" id="{F1726CA3-A898-8639-66F5-DBA13B053CE1}"/>
              </a:ext>
            </a:extLst>
          </p:cNvPr>
          <p:cNvSpPr txBox="1"/>
          <p:nvPr/>
        </p:nvSpPr>
        <p:spPr>
          <a:xfrm>
            <a:off x="-37086" y="-522219"/>
            <a:ext cx="2568332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3900" b="1" dirty="0">
                <a:latin typeface="Arial Black" panose="020B0A04020102020204" pitchFamily="34" charset="0"/>
              </a:rPr>
              <a:t>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4383837A-D3B8-269C-3D1A-44E2DCD3615C}"/>
              </a:ext>
            </a:extLst>
          </p:cNvPr>
          <p:cNvSpPr txBox="1"/>
          <p:nvPr/>
        </p:nvSpPr>
        <p:spPr>
          <a:xfrm>
            <a:off x="380474" y="3284984"/>
            <a:ext cx="1632264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3900" dirty="0">
              <a:latin typeface="Arial Black" panose="020B0A040201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217B7EAD-329D-07FC-FDD0-5BCF709DF758}"/>
              </a:ext>
            </a:extLst>
          </p:cNvPr>
          <p:cNvSpPr txBox="1"/>
          <p:nvPr/>
        </p:nvSpPr>
        <p:spPr>
          <a:xfrm>
            <a:off x="2504728" y="3212976"/>
            <a:ext cx="184731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23900" dirty="0">
              <a:latin typeface="Arial Black" panose="020B0A040201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xmlns="" id="{9953BDAB-18F6-506E-DE98-473825281B84}"/>
              </a:ext>
            </a:extLst>
          </p:cNvPr>
          <p:cNvSpPr txBox="1"/>
          <p:nvPr/>
        </p:nvSpPr>
        <p:spPr>
          <a:xfrm>
            <a:off x="106315" y="2924943"/>
            <a:ext cx="2398413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3900" dirty="0">
                <a:latin typeface="Arial Black" panose="020B0A04020102020204" pitchFamily="34" charset="0"/>
              </a:rPr>
              <a:t>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xmlns="" id="{02AC2A47-F79D-1408-56DE-7B15A10DFC59}"/>
              </a:ext>
            </a:extLst>
          </p:cNvPr>
          <p:cNvSpPr txBox="1"/>
          <p:nvPr/>
        </p:nvSpPr>
        <p:spPr>
          <a:xfrm>
            <a:off x="5025008" y="-197247"/>
            <a:ext cx="184731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23900" dirty="0">
              <a:latin typeface="Arial Black" panose="020B0A040201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xmlns="" id="{48D023BE-757D-BBEF-A743-87E22BAFFAC9}"/>
              </a:ext>
            </a:extLst>
          </p:cNvPr>
          <p:cNvSpPr txBox="1"/>
          <p:nvPr/>
        </p:nvSpPr>
        <p:spPr>
          <a:xfrm>
            <a:off x="5025008" y="3212976"/>
            <a:ext cx="184731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23900" dirty="0">
              <a:latin typeface="Arial Black" panose="020B0A04020102020204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xmlns="" id="{0D04DCBD-8851-EE18-9A97-0F91CA5A5B5A}"/>
              </a:ext>
            </a:extLst>
          </p:cNvPr>
          <p:cNvSpPr txBox="1"/>
          <p:nvPr/>
        </p:nvSpPr>
        <p:spPr>
          <a:xfrm>
            <a:off x="7569244" y="3284984"/>
            <a:ext cx="184731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23900" dirty="0">
              <a:latin typeface="Arial Black" panose="020B0A04020102020204" pitchFamily="34" charset="0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xmlns="" id="{BDB5F1C6-96F5-0EDE-629A-BF8293502BFC}"/>
              </a:ext>
            </a:extLst>
          </p:cNvPr>
          <p:cNvSpPr txBox="1"/>
          <p:nvPr/>
        </p:nvSpPr>
        <p:spPr>
          <a:xfrm>
            <a:off x="7569244" y="-171400"/>
            <a:ext cx="184731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23900" dirty="0">
              <a:latin typeface="Arial Black" panose="020B0A04020102020204" pitchFamily="34" charset="0"/>
            </a:endParaRPr>
          </a:p>
        </p:txBody>
      </p:sp>
      <p:cxnSp>
        <p:nvCxnSpPr>
          <p:cNvPr id="13" name="Gerade Verbindung 12">
            <a:extLst>
              <a:ext uri="{FF2B5EF4-FFF2-40B4-BE49-F238E27FC236}">
                <a16:creationId xmlns:a16="http://schemas.microsoft.com/office/drawing/2014/main" xmlns="" id="{155B78F6-E54E-79B9-7E99-10EB43467250}"/>
              </a:ext>
            </a:extLst>
          </p:cNvPr>
          <p:cNvCxnSpPr>
            <a:cxnSpLocks/>
          </p:cNvCxnSpPr>
          <p:nvPr/>
        </p:nvCxnSpPr>
        <p:spPr>
          <a:xfrm>
            <a:off x="-195572" y="3429000"/>
            <a:ext cx="10219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xmlns="" id="{B94C3CFD-4107-4B0D-4DEB-AC3047D252E5}"/>
              </a:ext>
            </a:extLst>
          </p:cNvPr>
          <p:cNvCxnSpPr>
            <a:cxnSpLocks/>
          </p:cNvCxnSpPr>
          <p:nvPr/>
        </p:nvCxnSpPr>
        <p:spPr>
          <a:xfrm>
            <a:off x="4953000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>
            <a:extLst>
              <a:ext uri="{FF2B5EF4-FFF2-40B4-BE49-F238E27FC236}">
                <a16:creationId xmlns:a16="http://schemas.microsoft.com/office/drawing/2014/main" xmlns="" id="{785ABF08-A60B-DD08-40FC-7426D83BAFC8}"/>
              </a:ext>
            </a:extLst>
          </p:cNvPr>
          <p:cNvCxnSpPr>
            <a:cxnSpLocks/>
          </p:cNvCxnSpPr>
          <p:nvPr/>
        </p:nvCxnSpPr>
        <p:spPr>
          <a:xfrm>
            <a:off x="7545288" y="-49696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>
            <a:extLst>
              <a:ext uri="{FF2B5EF4-FFF2-40B4-BE49-F238E27FC236}">
                <a16:creationId xmlns:a16="http://schemas.microsoft.com/office/drawing/2014/main" xmlns="" id="{C53CF211-FCC9-87D5-F0A9-F8A67FDCC8CD}"/>
              </a:ext>
            </a:extLst>
          </p:cNvPr>
          <p:cNvCxnSpPr>
            <a:cxnSpLocks/>
          </p:cNvCxnSpPr>
          <p:nvPr/>
        </p:nvCxnSpPr>
        <p:spPr>
          <a:xfrm>
            <a:off x="2432720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594" y="5878809"/>
            <a:ext cx="1296144" cy="816398"/>
          </a:xfrm>
          <a:prstGeom prst="rect">
            <a:avLst/>
          </a:prstGeom>
        </p:spPr>
      </p:pic>
      <p:pic>
        <p:nvPicPr>
          <p:cNvPr id="28" name="Grafik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413" y="2426265"/>
            <a:ext cx="1363334" cy="858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32536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34A78969B9A140AB3E382418126A15" ma:contentTypeVersion="16" ma:contentTypeDescription="Ein neues Dokument erstellen." ma:contentTypeScope="" ma:versionID="5f7fc297e58a039e2d8d7a2fc21470b6">
  <xsd:schema xmlns:xsd="http://www.w3.org/2001/XMLSchema" xmlns:xs="http://www.w3.org/2001/XMLSchema" xmlns:p="http://schemas.microsoft.com/office/2006/metadata/properties" xmlns:ns2="5abcbaef-e135-4737-b6ce-0c5acfc21b16" xmlns:ns3="80137d12-1e72-4317-ad5e-6cb9a05099c5" targetNamespace="http://schemas.microsoft.com/office/2006/metadata/properties" ma:root="true" ma:fieldsID="8452cb6c94daee4c9d9b0a2ac63c06e9" ns2:_="" ns3:_="">
    <xsd:import namespace="5abcbaef-e135-4737-b6ce-0c5acfc21b16"/>
    <xsd:import namespace="80137d12-1e72-4317-ad5e-6cb9a05099c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cbaef-e135-4737-b6ce-0c5acfc21b1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6cf4a4e-11d0-4f3b-bffe-cd75f81def2f}" ma:internalName="TaxCatchAll" ma:showField="CatchAllData" ma:web="5abcbaef-e135-4737-b6ce-0c5acfc21b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37d12-1e72-4317-ad5e-6cb9a05099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ierungen" ma:readOnly="false" ma:fieldId="{5cf76f15-5ced-4ddc-b409-7134ff3c332f}" ma:taxonomyMulti="true" ma:sspId="fd0056a6-3504-4f0b-a572-c6e7b0eea8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abcbaef-e135-4737-b6ce-0c5acfc21b16" xsi:nil="true"/>
    <lcf76f155ced4ddcb4097134ff3c332f xmlns="80137d12-1e72-4317-ad5e-6cb9a05099c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EC8DC0-519B-427C-A7A7-246FEB9DAD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bcbaef-e135-4737-b6ce-0c5acfc21b16"/>
    <ds:schemaRef ds:uri="80137d12-1e72-4317-ad5e-6cb9a05099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1A873E-7F69-46E0-A9E7-6CB509C246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D942F3-7513-49BA-8526-C6468ED65D87}">
  <ds:schemaRefs>
    <ds:schemaRef ds:uri="http://purl.org/dc/terms/"/>
    <ds:schemaRef ds:uri="80137d12-1e72-4317-ad5e-6cb9a05099c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5abcbaef-e135-4737-b6ce-0c5acfc21b1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A4-Papier (210x297 mm)</PresentationFormat>
  <Paragraphs>10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PowerPoint-Präsentation</vt:lpstr>
      <vt:lpstr>PowerPoint-Präsentation</vt:lpstr>
    </vt:vector>
  </TitlesOfParts>
  <Company>Handball-Verband Berlin e.V.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hvb</dc:creator>
  <cp:lastModifiedBy>wm</cp:lastModifiedBy>
  <cp:revision>11</cp:revision>
  <cp:lastPrinted>2019-12-03T13:24:06Z</cp:lastPrinted>
  <dcterms:created xsi:type="dcterms:W3CDTF">2019-12-03T12:48:36Z</dcterms:created>
  <dcterms:modified xsi:type="dcterms:W3CDTF">2025-08-20T13:51:24Z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0x0101001C34A78969B9A140AB3E382418126A15</vt:lpwstr>
  </property>
  <property fmtid="{D5CDD505-2E9C-101B-9397-08002B2CF9AE}" pid="3" name="Order">
    <vt:r8>2400</vt:r8>
  </property>
</Properties>
</file>